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4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6731A8-2CAF-7445-B659-E30C43E6930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10525-3492-A745-9691-08356B353D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Guidelines for Measurable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Michael Verdi    Dr. Barry Last</a:t>
            </a:r>
          </a:p>
          <a:p>
            <a:r>
              <a:rPr lang="en-US" dirty="0" smtClean="0"/>
              <a:t>TPA Coordinator     Lead Assessor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9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(Goals)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/>
              <a:t>Statements about what the student should be able to do as a result of instruction; They should include both the condition of the performance and the criteria that should be used to judge and evaluate that performance</a:t>
            </a:r>
          </a:p>
        </p:txBody>
      </p:sp>
    </p:spTree>
    <p:extLst>
      <p:ext uri="{BB962C8B-B14F-4D97-AF65-F5344CB8AC3E}">
        <p14:creationId xmlns:p14="http://schemas.microsoft.com/office/powerpoint/2010/main" val="379268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 Parts of an </a:t>
            </a:r>
            <a:r>
              <a:rPr lang="en-US" dirty="0" smtClean="0"/>
              <a:t>Objective (Goal)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u="sng" dirty="0"/>
              <a:t>Performance:</a:t>
            </a:r>
            <a:r>
              <a:rPr lang="en-US" dirty="0"/>
              <a:t> A description of the behavior that your students are expected to perform</a:t>
            </a:r>
          </a:p>
          <a:p>
            <a:r>
              <a:rPr lang="en-US" dirty="0"/>
              <a:t>Must be:</a:t>
            </a:r>
          </a:p>
          <a:p>
            <a:r>
              <a:rPr lang="en-US" dirty="0"/>
              <a:t>A. Measurable </a:t>
            </a:r>
          </a:p>
          <a:p>
            <a:r>
              <a:rPr lang="en-US" dirty="0"/>
              <a:t>B. Observable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3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performance or activity that can be observed or recorded –Skinner</a:t>
            </a:r>
          </a:p>
          <a:p>
            <a:r>
              <a:rPr lang="en-US" dirty="0"/>
              <a:t>Performances must not use Ambiguous word</a:t>
            </a:r>
          </a:p>
          <a:p>
            <a:r>
              <a:rPr lang="en-US" dirty="0"/>
              <a:t>Know, Understand, Determine, Appreciate, Grasp, Become familiar with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4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Performances should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Choose</a:t>
            </a:r>
          </a:p>
          <a:p>
            <a:r>
              <a:rPr lang="en-US" dirty="0"/>
              <a:t>Solve</a:t>
            </a:r>
          </a:p>
          <a:p>
            <a:r>
              <a:rPr lang="en-US" dirty="0"/>
              <a:t>Identify</a:t>
            </a:r>
          </a:p>
          <a:p>
            <a:r>
              <a:rPr lang="en-US" dirty="0"/>
              <a:t>List</a:t>
            </a:r>
          </a:p>
          <a:p>
            <a:r>
              <a:rPr lang="en-US" dirty="0"/>
              <a:t>Apply</a:t>
            </a:r>
          </a:p>
          <a:p>
            <a:r>
              <a:rPr lang="en-US" dirty="0"/>
              <a:t>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2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Condition (Given)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description of the circumstances under which the performance will be carried out or assessed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 will the performance be assessed?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6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and Bad Examples of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#1</a:t>
            </a:r>
          </a:p>
          <a:p>
            <a:r>
              <a:rPr lang="en-US" dirty="0"/>
              <a:t>Worse: Students will understand how to use the Boolean operators AND and OR.</a:t>
            </a:r>
            <a:br>
              <a:rPr lang="en-US" dirty="0"/>
            </a:br>
            <a:r>
              <a:rPr lang="en-US" dirty="0"/>
              <a:t>Better: Students will demonstrate how to use the Boolean operators AND and OR.</a:t>
            </a:r>
          </a:p>
          <a:p>
            <a:r>
              <a:rPr lang="en-US" dirty="0"/>
              <a:t>Demonstration is a behavior that can be assessed. Assessing understanding is vague and difficult.</a:t>
            </a:r>
          </a:p>
          <a:p>
            <a:r>
              <a:rPr lang="en-US" dirty="0"/>
              <a:t>#2</a:t>
            </a:r>
          </a:p>
          <a:p>
            <a:r>
              <a:rPr lang="en-US" dirty="0"/>
              <a:t>Worse: Teach students to search the library catalog.</a:t>
            </a:r>
            <a:br>
              <a:rPr lang="en-US" dirty="0"/>
            </a:br>
            <a:r>
              <a:rPr lang="en-US" dirty="0"/>
              <a:t>Better: Students will be able to perform a title search in the library catalog.</a:t>
            </a:r>
          </a:p>
          <a:p>
            <a:r>
              <a:rPr lang="en-US" dirty="0"/>
              <a:t>Focus on the students, not yourself as the instructor.</a:t>
            </a:r>
          </a:p>
          <a:p>
            <a:r>
              <a:rPr lang="en-US" dirty="0"/>
              <a:t>#3</a:t>
            </a:r>
          </a:p>
          <a:p>
            <a:r>
              <a:rPr lang="en-US" dirty="0"/>
              <a:t>Worse: Students should know and apply evaluating strategies for choosing articles.</a:t>
            </a:r>
            <a:br>
              <a:rPr lang="en-US" dirty="0"/>
            </a:br>
            <a:r>
              <a:rPr lang="en-US" dirty="0"/>
              <a:t>Better: Students will able to distinguish between scholarly and popular magazines.</a:t>
            </a:r>
          </a:p>
          <a:p>
            <a:r>
              <a:rPr lang="en-US"/>
              <a:t>Be realistic of what can be accomplished in a session.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92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26</TotalTime>
  <Words>184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Wingdings</vt:lpstr>
      <vt:lpstr>Wingdings 2</vt:lpstr>
      <vt:lpstr>Wingdings 3</vt:lpstr>
      <vt:lpstr>Module</vt:lpstr>
      <vt:lpstr>Guidelines for Measurable Goals</vt:lpstr>
      <vt:lpstr>Objectives (Goals)</vt:lpstr>
      <vt:lpstr>3 Parts of an Objective (Goal)</vt:lpstr>
      <vt:lpstr>Terminal Behavior</vt:lpstr>
      <vt:lpstr>Performances should include</vt:lpstr>
      <vt:lpstr>Condition (Given) </vt:lpstr>
      <vt:lpstr>Good and Bad Examples of Goals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Measurable Goals</dc:title>
  <dc:creator>Barry Last</dc:creator>
  <cp:lastModifiedBy>Robert Garcia</cp:lastModifiedBy>
  <cp:revision>4</cp:revision>
  <dcterms:created xsi:type="dcterms:W3CDTF">2015-11-22T18:22:10Z</dcterms:created>
  <dcterms:modified xsi:type="dcterms:W3CDTF">2018-11-13T16:34:48Z</dcterms:modified>
</cp:coreProperties>
</file>